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4211-D6F8-4179-951B-DB53B9E293B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6B0D-3520-440E-9C4E-3E7BB2D3DB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4211-D6F8-4179-951B-DB53B9E293B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6B0D-3520-440E-9C4E-3E7BB2D3D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4211-D6F8-4179-951B-DB53B9E293B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6B0D-3520-440E-9C4E-3E7BB2D3D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4211-D6F8-4179-951B-DB53B9E293B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6B0D-3520-440E-9C4E-3E7BB2D3D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4211-D6F8-4179-951B-DB53B9E293B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6B0D-3520-440E-9C4E-3E7BB2D3DB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4211-D6F8-4179-951B-DB53B9E293B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6B0D-3520-440E-9C4E-3E7BB2D3D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4211-D6F8-4179-951B-DB53B9E293B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6B0D-3520-440E-9C4E-3E7BB2D3D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4211-D6F8-4179-951B-DB53B9E293B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6B0D-3520-440E-9C4E-3E7BB2D3D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4211-D6F8-4179-951B-DB53B9E293B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6B0D-3520-440E-9C4E-3E7BB2D3D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4211-D6F8-4179-951B-DB53B9E293B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6B0D-3520-440E-9C4E-3E7BB2D3D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4211-D6F8-4179-951B-DB53B9E293B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96B0D-3520-440E-9C4E-3E7BB2D3DB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434211-D6F8-4179-951B-DB53B9E293B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96B0D-3520-440E-9C4E-3E7BB2D3DB8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B6D335C-B368-4913-9275-34EA9B0D66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184" y="232037"/>
            <a:ext cx="8263633" cy="4279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F3ACDA-48CA-4631-BA15-8B24C57365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199" y="4402123"/>
            <a:ext cx="7719281" cy="1828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9E11A2-06CD-4828-A989-E59D149C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981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EF3FDE7-4ADA-4343-92FE-D18CD4F6DA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265" y="425450"/>
            <a:ext cx="8187470" cy="60071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0229977-6AE5-43D7-9E0A-0F7778FC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276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1E8F983-7FE1-434C-94B8-407484486B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346" y="1873250"/>
            <a:ext cx="8111308" cy="3111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1E08FB6-C5A8-4320-B2D5-EBD3C489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606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361271-DD83-4DB5-A56F-048AEA03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Examples on different numerical methods to find roots.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E53D5B-56FD-47FF-A011-E3E34EE58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 Bisection method: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FBFAFE-EEAC-48BD-AD67-3855DB78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39E70BE-CE2B-4E92-811D-75C934607E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723" y="2511426"/>
            <a:ext cx="7593806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1800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F1BD5B-F381-4D3A-A0A4-AA82F63087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631" y="987767"/>
            <a:ext cx="8634369" cy="48824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0FCE12C-F8F8-47F9-8324-9A781051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9051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D6B42E-02FA-49DD-B8BB-20E32759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Fixed point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356CA8F-33C9-44A9-8910-53E054D8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578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22C6EA1-FB3F-42C3-877A-065F6DD5C4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" y="747714"/>
            <a:ext cx="8058150" cy="3262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FBF7E49-44A1-478A-AF21-E63AD5712F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633" y="4110607"/>
            <a:ext cx="7565231" cy="25334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B9CD65-EB1F-4DD3-933A-F4F5E6BB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764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B6D9E9D-582E-4058-988B-151CD9E49E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" y="1038225"/>
            <a:ext cx="7972425" cy="47815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E497473-4217-4066-BE6D-A8EB9CD4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7503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E12062-DE7A-49FC-94B3-3730444D51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622" y="200025"/>
            <a:ext cx="8336756" cy="64579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8B8B4F-FEE3-49C2-9E87-13097FCA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25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5B84C8-95C4-4310-8E5A-96846403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Newton’s Raphson Method: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DF7D37D-2572-45AA-8A31-5416539C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E3DF88A-631D-4969-9252-23B5C4940D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842" y="1384388"/>
            <a:ext cx="7053861" cy="54736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128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B694D7-0D85-4157-9EF1-E499FFA6FF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1112" y="379515"/>
            <a:ext cx="6900863" cy="1619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2671B3-58BB-45BA-AE95-D38128473B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811" y="2407668"/>
            <a:ext cx="8091641" cy="36197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03476C-72E1-49FB-B594-CC960FC7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038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42F294E-A0E3-42E1-A8C5-60FA9B0AB4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9597" y="501650"/>
            <a:ext cx="5064807" cy="5854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27D617-E112-442E-A147-7CBBBC92F0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897" y="654050"/>
            <a:ext cx="5064807" cy="58547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ECA828-1CFE-4FCC-A8A0-27B9852C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99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A31D71D-987B-40F9-811E-40FF2ADAEC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940" y="25400"/>
            <a:ext cx="8492120" cy="68072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B6A79A-29E3-431E-827A-D840523E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138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45F34BA-86D3-40FE-9D61-DCDC961F8E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981" y="1212850"/>
            <a:ext cx="8454039" cy="4432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C569BAF-AF2B-4561-98A4-24E0AACF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446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C90020-1F0F-44BB-B75E-BA28A01089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593" y="0"/>
            <a:ext cx="713483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C12C49-EE05-4326-B982-F95A4906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18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946E124-4C32-477C-87DA-FBC5370287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793" y="190500"/>
            <a:ext cx="7692414" cy="6477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C663B2-E7A7-4CE1-A9D2-7ED08494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07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A747D91-58B3-4E74-994B-998A366A2C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021" y="1104900"/>
            <a:ext cx="8415958" cy="4648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16C7322-46B9-4DCB-A378-FF5C05EF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489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6DB047E-22BB-41C1-A889-E66C3A7339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897" y="339579"/>
            <a:ext cx="8377877" cy="186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D20382-A74A-47B3-A0A7-6D648F5F34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897" y="1837190"/>
            <a:ext cx="8019130" cy="5020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0F6D62C-C6C0-4464-A439-200FD2DA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819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5339A91-906D-4881-9420-CA9DB306B3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509" y="750291"/>
            <a:ext cx="7958983" cy="1028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EEF331C-E7A2-493D-9D94-89D71725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8748-F10B-44EC-BF61-88DBE359AB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089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On-screen Show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Examples on different numerical methods to find roots.</vt:lpstr>
      <vt:lpstr>Slide 13</vt:lpstr>
      <vt:lpstr>Examples on Fixed point method</vt:lpstr>
      <vt:lpstr>Slide 15</vt:lpstr>
      <vt:lpstr>Slide 16</vt:lpstr>
      <vt:lpstr>Slide 17</vt:lpstr>
      <vt:lpstr>Examples on Newton’s Raphson Method: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Matrix</dc:creator>
  <cp:lastModifiedBy>Matrix</cp:lastModifiedBy>
  <cp:revision>1</cp:revision>
  <dcterms:created xsi:type="dcterms:W3CDTF">2019-11-07T07:43:17Z</dcterms:created>
  <dcterms:modified xsi:type="dcterms:W3CDTF">2019-11-07T07:44:11Z</dcterms:modified>
</cp:coreProperties>
</file>